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CC53-0DAA-4364-8A24-6677EDFDBF25}" type="datetimeFigureOut">
              <a:rPr lang="en-US" smtClean="0"/>
              <a:t>1/13/2011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427AB9D-0B02-48FE-B50D-44665CDF3DF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CC53-0DAA-4364-8A24-6677EDFDBF25}" type="datetimeFigureOut">
              <a:rPr lang="en-US" smtClean="0"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AB9D-0B02-48FE-B50D-44665CDF3D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CC53-0DAA-4364-8A24-6677EDFDBF25}" type="datetimeFigureOut">
              <a:rPr lang="en-US" smtClean="0"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AB9D-0B02-48FE-B50D-44665CDF3D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CC53-0DAA-4364-8A24-6677EDFDBF25}" type="datetimeFigureOut">
              <a:rPr lang="en-US" smtClean="0"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AB9D-0B02-48FE-B50D-44665CDF3DF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CC53-0DAA-4364-8A24-6677EDFDBF25}" type="datetimeFigureOut">
              <a:rPr lang="en-US" smtClean="0"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427AB9D-0B02-48FE-B50D-44665CDF3DF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CC53-0DAA-4364-8A24-6677EDFDBF25}" type="datetimeFigureOut">
              <a:rPr lang="en-US" smtClean="0"/>
              <a:t>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AB9D-0B02-48FE-B50D-44665CDF3DF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CC53-0DAA-4364-8A24-6677EDFDBF25}" type="datetimeFigureOut">
              <a:rPr lang="en-US" smtClean="0"/>
              <a:t>1/13/2011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AB9D-0B02-48FE-B50D-44665CDF3DF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CC53-0DAA-4364-8A24-6677EDFDBF25}" type="datetimeFigureOut">
              <a:rPr lang="en-US" smtClean="0"/>
              <a:t>1/13/2011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AB9D-0B02-48FE-B50D-44665CDF3D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CC53-0DAA-4364-8A24-6677EDFDBF25}" type="datetimeFigureOut">
              <a:rPr lang="en-US" smtClean="0"/>
              <a:t>1/13/2011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AB9D-0B02-48FE-B50D-44665CDF3D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CC53-0DAA-4364-8A24-6677EDFDBF25}" type="datetimeFigureOut">
              <a:rPr lang="en-US" smtClean="0"/>
              <a:t>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AB9D-0B02-48FE-B50D-44665CDF3DF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CC53-0DAA-4364-8A24-6677EDFDBF25}" type="datetimeFigureOut">
              <a:rPr lang="en-US" smtClean="0"/>
              <a:t>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427AB9D-0B02-48FE-B50D-44665CDF3DF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229CC53-0DAA-4364-8A24-6677EDFDBF25}" type="datetimeFigureOut">
              <a:rPr lang="en-US" smtClean="0"/>
              <a:t>1/13/2011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427AB9D-0B02-48FE-B50D-44665CDF3DF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-dnL00TdmLY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ina2010.wikispaces.com/" TargetMode="External"/><Relationship Id="rId2" Type="http://schemas.openxmlformats.org/officeDocument/2006/relationships/hyperlink" Target="http://www.ewenclass.wikispaces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rhamlett.wetpaint.com/" TargetMode="External"/><Relationship Id="rId4" Type="http://schemas.openxmlformats.org/officeDocument/2006/relationships/hyperlink" Target="http://www.australia2011.wikispace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Presented by </a:t>
            </a:r>
          </a:p>
          <a:p>
            <a:r>
              <a:rPr lang="en-US" dirty="0" smtClean="0"/>
              <a:t>Brian Hamlett and Scott Ewen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Creating and Using a Wiki/Website in your Classroom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create a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Bring 21</a:t>
            </a:r>
            <a:r>
              <a:rPr lang="en-US" baseline="30000" dirty="0" smtClean="0"/>
              <a:t>st</a:t>
            </a:r>
            <a:r>
              <a:rPr lang="en-US" dirty="0" smtClean="0"/>
              <a:t> Century technology into your classroom</a:t>
            </a:r>
          </a:p>
          <a:p>
            <a:r>
              <a:rPr lang="en-US" dirty="0" smtClean="0"/>
              <a:t>If we are truly preparing students for life after high school, they will need to be comfortable with technology</a:t>
            </a:r>
          </a:p>
          <a:p>
            <a:r>
              <a:rPr lang="en-US" dirty="0" smtClean="0"/>
              <a:t>Students love using new technology and most students haven’t had the chance to use discussion boards or to create pages on a wiki</a:t>
            </a:r>
          </a:p>
          <a:p>
            <a:r>
              <a:rPr lang="en-US" dirty="0" smtClean="0"/>
              <a:t>Gives students who might not normally be successful in your classroom a new way to show what they can do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a wiki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Different sites let you do different things, but there are some general features: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dirty="0" smtClean="0"/>
              <a:t>Allow you to put materials or information on your site </a:t>
            </a:r>
          </a:p>
          <a:p>
            <a:pPr lvl="1"/>
            <a:r>
              <a:rPr lang="en-US" dirty="0" smtClean="0"/>
              <a:t>(this would be using the wiki like a regular website)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Discussion boards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Pages on which students can actually create content</a:t>
            </a:r>
          </a:p>
          <a:p>
            <a:pPr lvl="1"/>
            <a:r>
              <a:rPr lang="en-US" dirty="0" smtClean="0">
                <a:hlinkClick r:id="rId2"/>
              </a:rPr>
              <a:t>http://www.youtube.com/watch?v=-</a:t>
            </a:r>
            <a:r>
              <a:rPr lang="en-US" dirty="0" smtClean="0">
                <a:hlinkClick r:id="rId2"/>
              </a:rPr>
              <a:t>dnL00TdmLY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</a:t>
            </a:r>
            <a:r>
              <a:rPr lang="en-US" dirty="0" smtClean="0"/>
              <a:t>M</a:t>
            </a:r>
            <a:r>
              <a:rPr lang="en-US" dirty="0" smtClean="0"/>
              <a:t>y </a:t>
            </a:r>
            <a:r>
              <a:rPr lang="en-US" dirty="0" smtClean="0"/>
              <a:t>C</a:t>
            </a:r>
            <a:r>
              <a:rPr lang="en-US" dirty="0" smtClean="0"/>
              <a:t>hoices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This is by no means a complete list, but here are a few that we have seen used in classrooms:</a:t>
            </a:r>
          </a:p>
          <a:p>
            <a:r>
              <a:rPr lang="en-US" dirty="0" smtClean="0"/>
              <a:t>Wikispaces.com (multiple ways to use)</a:t>
            </a:r>
          </a:p>
          <a:p>
            <a:r>
              <a:rPr lang="en-US" dirty="0" smtClean="0"/>
              <a:t>Wetpaint.com/wiki (good, but may cost money)</a:t>
            </a:r>
          </a:p>
          <a:p>
            <a:r>
              <a:rPr lang="en-US" dirty="0" smtClean="0"/>
              <a:t>Edmodo.com (possibly the fastest growing for education)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www.ewenclass.wikispaces.com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www.china2010.wikispaces.com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www.australia2011.wikispaces.com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www.mrhamlett.wetpaint.com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1169</TotalTime>
  <Words>204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Equity</vt:lpstr>
      <vt:lpstr>Creating and Using a Wiki/Website in your Classroom</vt:lpstr>
      <vt:lpstr>Why create a wiki?</vt:lpstr>
      <vt:lpstr>What can a wiki do?</vt:lpstr>
      <vt:lpstr>What Are My Choices</vt:lpstr>
      <vt:lpstr>Examples</vt:lpstr>
    </vt:vector>
  </TitlesOfParts>
  <Company>District 127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and Using a Wiki/Website in your Classroom</dc:title>
  <dc:creator>sewen</dc:creator>
  <cp:lastModifiedBy>sewen</cp:lastModifiedBy>
  <cp:revision>2</cp:revision>
  <dcterms:created xsi:type="dcterms:W3CDTF">2011-01-13T19:56:08Z</dcterms:created>
  <dcterms:modified xsi:type="dcterms:W3CDTF">2011-01-14T15:26:05Z</dcterms:modified>
</cp:coreProperties>
</file>